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26162"/>
          </a:xfrm>
        </p:spPr>
        <p:txBody>
          <a:bodyPr>
            <a:noAutofit/>
          </a:bodyPr>
          <a:lstStyle/>
          <a:p>
            <a:r>
              <a:rPr lang="zh-CN" altLang="en-US" sz="8800" dirty="0" smtClean="0"/>
              <a:t>首页</a:t>
            </a:r>
            <a:endParaRPr lang="zh-CN" altLang="en-US" sz="8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73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8713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上箭头标注 3"/>
          <p:cNvSpPr/>
          <p:nvPr/>
        </p:nvSpPr>
        <p:spPr>
          <a:xfrm>
            <a:off x="2286000" y="4495800"/>
            <a:ext cx="2971800" cy="13716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划入每个商品会显示对应的悬浮窗</a:t>
            </a:r>
            <a:endParaRPr lang="zh-CN" altLang="en-US" dirty="0"/>
          </a:p>
        </p:txBody>
      </p:sp>
      <p:sp>
        <p:nvSpPr>
          <p:cNvPr id="5" name="左箭头标注 4"/>
          <p:cNvSpPr/>
          <p:nvPr/>
        </p:nvSpPr>
        <p:spPr>
          <a:xfrm>
            <a:off x="5334000" y="685800"/>
            <a:ext cx="1752600" cy="12954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悬浮窗的</a:t>
            </a:r>
            <a:r>
              <a:rPr lang="en-US" altLang="zh-CN" sz="1050" dirty="0" smtClean="0"/>
              <a:t>tab</a:t>
            </a:r>
            <a:r>
              <a:rPr lang="zh-CN" altLang="en-US" sz="1050" dirty="0"/>
              <a:t>切</a:t>
            </a:r>
            <a:r>
              <a:rPr lang="zh-CN" altLang="en-US" sz="1050" dirty="0" smtClean="0"/>
              <a:t>换，点击图片进入对应的商品详情页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7891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9339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上箭头标注 3"/>
          <p:cNvSpPr/>
          <p:nvPr/>
        </p:nvSpPr>
        <p:spPr>
          <a:xfrm>
            <a:off x="2743200" y="4267200"/>
            <a:ext cx="2971800" cy="16764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换页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3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897562"/>
          </a:xfrm>
        </p:spPr>
        <p:txBody>
          <a:bodyPr>
            <a:noAutofit/>
          </a:bodyPr>
          <a:lstStyle/>
          <a:p>
            <a:r>
              <a:rPr lang="zh-CN" altLang="en-US" sz="8800" dirty="0" smtClean="0"/>
              <a:t>商品详情页</a:t>
            </a:r>
            <a:endParaRPr lang="zh-CN" altLang="en-US" sz="8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0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4932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上箭头标注 3"/>
          <p:cNvSpPr/>
          <p:nvPr/>
        </p:nvSpPr>
        <p:spPr>
          <a:xfrm>
            <a:off x="1524000" y="6324600"/>
            <a:ext cx="2133600" cy="5334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放大镜</a:t>
            </a:r>
            <a:endParaRPr lang="zh-CN" altLang="en-US" dirty="0"/>
          </a:p>
        </p:txBody>
      </p:sp>
      <p:sp>
        <p:nvSpPr>
          <p:cNvPr id="5" name="下箭头标注 4"/>
          <p:cNvSpPr/>
          <p:nvPr/>
        </p:nvSpPr>
        <p:spPr>
          <a:xfrm>
            <a:off x="3581400" y="1752600"/>
            <a:ext cx="1676400" cy="3810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切换图片</a:t>
            </a:r>
            <a:endParaRPr lang="zh-CN" altLang="en-US" dirty="0"/>
          </a:p>
        </p:txBody>
      </p:sp>
      <p:sp>
        <p:nvSpPr>
          <p:cNvPr id="6" name="上箭头标注 5"/>
          <p:cNvSpPr/>
          <p:nvPr/>
        </p:nvSpPr>
        <p:spPr>
          <a:xfrm>
            <a:off x="6553200" y="3581400"/>
            <a:ext cx="1371600" cy="5334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点击显示优惠券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9004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0600" cy="31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箭头标注 3"/>
          <p:cNvSpPr/>
          <p:nvPr/>
        </p:nvSpPr>
        <p:spPr>
          <a:xfrm>
            <a:off x="4876800" y="381000"/>
            <a:ext cx="990600" cy="23622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显示购物券</a:t>
            </a:r>
            <a:endParaRPr lang="zh-CN" altLang="en-US" dirty="0"/>
          </a:p>
        </p:txBody>
      </p:sp>
      <p:sp>
        <p:nvSpPr>
          <p:cNvPr id="5" name="左箭头标注 4"/>
          <p:cNvSpPr/>
          <p:nvPr/>
        </p:nvSpPr>
        <p:spPr>
          <a:xfrm>
            <a:off x="3352800" y="228600"/>
            <a:ext cx="457200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关闭</a:t>
            </a:r>
            <a:endParaRPr lang="zh-CN" altLang="en-US" sz="10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70500"/>
            <a:ext cx="4229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左箭头标注 5"/>
          <p:cNvSpPr/>
          <p:nvPr/>
        </p:nvSpPr>
        <p:spPr>
          <a:xfrm>
            <a:off x="4648200" y="3581400"/>
            <a:ext cx="723900" cy="20574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未选择尺码提示</a:t>
            </a:r>
            <a:endParaRPr lang="zh-CN" alt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777765"/>
            <a:ext cx="15430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上箭头标注 6"/>
          <p:cNvSpPr/>
          <p:nvPr/>
        </p:nvSpPr>
        <p:spPr>
          <a:xfrm>
            <a:off x="6705600" y="3505200"/>
            <a:ext cx="1238250" cy="8382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上下箭头在数量加减时发生变化，</a:t>
            </a:r>
            <a:r>
              <a:rPr lang="en-US" altLang="zh-CN" sz="1050" dirty="0" smtClean="0"/>
              <a:t>【0,10】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6540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" y="-76200"/>
            <a:ext cx="6361113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上箭头标注 3"/>
          <p:cNvSpPr/>
          <p:nvPr/>
        </p:nvSpPr>
        <p:spPr>
          <a:xfrm>
            <a:off x="5181600" y="533400"/>
            <a:ext cx="1295400" cy="11430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添加成</a:t>
            </a:r>
            <a:r>
              <a:rPr lang="zh-CN" altLang="en-US" sz="1050" dirty="0" smtClean="0"/>
              <a:t>功后显示购</a:t>
            </a:r>
            <a:r>
              <a:rPr lang="en-US" altLang="zh-CN" sz="1050" dirty="0" smtClean="0"/>
              <a:t>mini</a:t>
            </a:r>
            <a:r>
              <a:rPr lang="zh-CN" altLang="en-US" sz="1050" dirty="0" smtClean="0"/>
              <a:t>购物车商品数量</a:t>
            </a:r>
            <a:endParaRPr lang="zh-CN" altLang="en-US" sz="1050" dirty="0"/>
          </a:p>
        </p:txBody>
      </p:sp>
      <p:sp>
        <p:nvSpPr>
          <p:cNvPr id="5" name="上箭头标注 4"/>
          <p:cNvSpPr/>
          <p:nvPr/>
        </p:nvSpPr>
        <p:spPr>
          <a:xfrm>
            <a:off x="1447800" y="5562600"/>
            <a:ext cx="1524000" cy="9906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加购成功后滑动效果</a:t>
            </a:r>
            <a:endParaRPr lang="zh-CN" altLang="en-US" dirty="0"/>
          </a:p>
        </p:txBody>
      </p:sp>
      <p:sp>
        <p:nvSpPr>
          <p:cNvPr id="6" name="左箭头标注 5"/>
          <p:cNvSpPr/>
          <p:nvPr/>
        </p:nvSpPr>
        <p:spPr>
          <a:xfrm>
            <a:off x="2133600" y="4267200"/>
            <a:ext cx="1981200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提</a:t>
            </a:r>
            <a:r>
              <a:rPr lang="zh-CN" altLang="en-US" sz="1000" dirty="0" smtClean="0"/>
              <a:t>示购物车商品数量</a:t>
            </a:r>
            <a:endParaRPr lang="zh-CN" altLang="en-US" sz="1000" dirty="0"/>
          </a:p>
        </p:txBody>
      </p:sp>
      <p:sp>
        <p:nvSpPr>
          <p:cNvPr id="7" name="左箭头标注 6"/>
          <p:cNvSpPr/>
          <p:nvPr/>
        </p:nvSpPr>
        <p:spPr>
          <a:xfrm>
            <a:off x="4114800" y="4953000"/>
            <a:ext cx="2247099" cy="4572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继续购</a:t>
            </a:r>
            <a:r>
              <a:rPr lang="zh-CN" altLang="en-US" sz="1200" dirty="0" smtClean="0"/>
              <a:t>物为回归当前页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1017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424815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箭头标注 3"/>
          <p:cNvSpPr/>
          <p:nvPr/>
        </p:nvSpPr>
        <p:spPr>
          <a:xfrm>
            <a:off x="4267200" y="990600"/>
            <a:ext cx="2438400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删除对应商品与</a:t>
            </a:r>
            <a:r>
              <a:rPr lang="en-US" altLang="zh-CN" sz="1000" dirty="0" smtClean="0"/>
              <a:t>cookie</a:t>
            </a:r>
            <a:endParaRPr lang="zh-CN" altLang="en-US" sz="1000" dirty="0"/>
          </a:p>
        </p:txBody>
      </p:sp>
      <p:sp>
        <p:nvSpPr>
          <p:cNvPr id="5" name="上箭头标注 4"/>
          <p:cNvSpPr/>
          <p:nvPr/>
        </p:nvSpPr>
        <p:spPr>
          <a:xfrm>
            <a:off x="2209800" y="4038600"/>
            <a:ext cx="1752600" cy="9906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去购物车结算</a:t>
            </a:r>
            <a:endParaRPr lang="zh-CN" altLang="en-US" dirty="0"/>
          </a:p>
        </p:txBody>
      </p:sp>
      <p:sp>
        <p:nvSpPr>
          <p:cNvPr id="6" name="流程图: 过程 5"/>
          <p:cNvSpPr/>
          <p:nvPr/>
        </p:nvSpPr>
        <p:spPr>
          <a:xfrm>
            <a:off x="4876800" y="2081212"/>
            <a:ext cx="3733800" cy="22621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添</a:t>
            </a:r>
            <a:r>
              <a:rPr lang="zh-CN" altLang="en-US" dirty="0" smtClean="0"/>
              <a:t>加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时检测商品是否相同，既判段商品的名称与尺码等均相等时为相同商品，相同商品重复添加会增加数量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27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"/>
            <a:ext cx="40195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箭头标注 3"/>
          <p:cNvSpPr/>
          <p:nvPr/>
        </p:nvSpPr>
        <p:spPr>
          <a:xfrm>
            <a:off x="4648200" y="304800"/>
            <a:ext cx="3581400" cy="16002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鼠标移入会显示，如果没有商品会提示购物车是空的，每个有此图标的页面都会有</a:t>
            </a:r>
            <a:r>
              <a:rPr lang="en-US" altLang="zh-CN" sz="1000" dirty="0" smtClean="0"/>
              <a:t>mini</a:t>
            </a:r>
            <a:r>
              <a:rPr lang="zh-CN" altLang="en-US" sz="1000" dirty="0" smtClean="0"/>
              <a:t>购物车</a:t>
            </a:r>
            <a:endParaRPr lang="zh-CN" altLang="en-US" sz="10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7162800" cy="160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左箭头标注 4"/>
          <p:cNvSpPr/>
          <p:nvPr/>
        </p:nvSpPr>
        <p:spPr>
          <a:xfrm>
            <a:off x="5410200" y="4495800"/>
            <a:ext cx="2743200" cy="10668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点</a:t>
            </a:r>
            <a:r>
              <a:rPr lang="zh-CN" altLang="en-US" dirty="0" smtClean="0"/>
              <a:t>击会有滑动切换菜单的功能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66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2" y="32426"/>
            <a:ext cx="8008938" cy="63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334000" y="1752600"/>
            <a:ext cx="3687594" cy="236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瀑布流，滚动条到商品详情部分时加载商品图片。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914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87962"/>
          </a:xfrm>
        </p:spPr>
        <p:txBody>
          <a:bodyPr>
            <a:noAutofit/>
          </a:bodyPr>
          <a:lstStyle/>
          <a:p>
            <a:r>
              <a:rPr lang="zh-CN" altLang="en-US" sz="8800" dirty="0" smtClean="0"/>
              <a:t>购物车</a:t>
            </a:r>
            <a:endParaRPr lang="zh-CN" altLang="en-US" sz="8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83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5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流程图: 过程 5"/>
          <p:cNvSpPr/>
          <p:nvPr/>
        </p:nvSpPr>
        <p:spPr>
          <a:xfrm>
            <a:off x="4550923" y="533400"/>
            <a:ext cx="1447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653534"/>
            <a:ext cx="142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</a:rPr>
              <a:t>登录页面，检测到登录信息后显示用户！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上箭头标注 8"/>
          <p:cNvSpPr/>
          <p:nvPr/>
        </p:nvSpPr>
        <p:spPr>
          <a:xfrm>
            <a:off x="1752600" y="1447800"/>
            <a:ext cx="1905000" cy="8382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这</a:t>
            </a:r>
            <a:r>
              <a:rPr lang="zh-CN" altLang="en-US" sz="1000" dirty="0" smtClean="0"/>
              <a:t>里有二级菜单，此处是商品列表页</a:t>
            </a:r>
            <a:endParaRPr lang="zh-CN" altLang="en-US" sz="1000" dirty="0"/>
          </a:p>
        </p:txBody>
      </p:sp>
      <p:sp>
        <p:nvSpPr>
          <p:cNvPr id="10" name="上箭头标注 9"/>
          <p:cNvSpPr/>
          <p:nvPr/>
        </p:nvSpPr>
        <p:spPr>
          <a:xfrm>
            <a:off x="880353" y="5337243"/>
            <a:ext cx="2286000" cy="10668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轮播图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101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851"/>
            <a:ext cx="8991600" cy="5917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上箭头标注 3"/>
          <p:cNvSpPr/>
          <p:nvPr/>
        </p:nvSpPr>
        <p:spPr>
          <a:xfrm>
            <a:off x="4572000" y="190500"/>
            <a:ext cx="1828800" cy="9144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检测登录状态，登陆后会显示账户信息</a:t>
            </a:r>
            <a:endParaRPr lang="zh-CN" altLang="en-US" sz="1000" dirty="0"/>
          </a:p>
        </p:txBody>
      </p:sp>
      <p:sp>
        <p:nvSpPr>
          <p:cNvPr id="5" name="下箭头标注 4"/>
          <p:cNvSpPr/>
          <p:nvPr/>
        </p:nvSpPr>
        <p:spPr>
          <a:xfrm>
            <a:off x="228600" y="609600"/>
            <a:ext cx="2400300" cy="9906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点击每一个对应的</a:t>
            </a:r>
            <a:r>
              <a:rPr lang="en-US" altLang="zh-CN" dirty="0" smtClean="0"/>
              <a:t>checkbox</a:t>
            </a:r>
            <a:r>
              <a:rPr lang="zh-CN" altLang="en-US" dirty="0" smtClean="0"/>
              <a:t>会计算总价</a:t>
            </a:r>
            <a:endParaRPr lang="zh-CN" altLang="en-US" dirty="0"/>
          </a:p>
        </p:txBody>
      </p:sp>
      <p:sp>
        <p:nvSpPr>
          <p:cNvPr id="6" name="左箭头标注 5"/>
          <p:cNvSpPr/>
          <p:nvPr/>
        </p:nvSpPr>
        <p:spPr>
          <a:xfrm>
            <a:off x="5943600" y="1123545"/>
            <a:ext cx="2590800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关闭提示</a:t>
            </a:r>
            <a:endParaRPr lang="zh-CN" altLang="en-US" dirty="0"/>
          </a:p>
        </p:txBody>
      </p:sp>
      <p:sp>
        <p:nvSpPr>
          <p:cNvPr id="7" name="上箭头标注 6"/>
          <p:cNvSpPr/>
          <p:nvPr/>
        </p:nvSpPr>
        <p:spPr>
          <a:xfrm>
            <a:off x="4912468" y="3124200"/>
            <a:ext cx="1524000" cy="101467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商品数量加减</a:t>
            </a:r>
            <a:endParaRPr lang="zh-CN" altLang="en-US" dirty="0"/>
          </a:p>
        </p:txBody>
      </p:sp>
      <p:sp>
        <p:nvSpPr>
          <p:cNvPr id="8" name="上箭头标注 7"/>
          <p:cNvSpPr/>
          <p:nvPr/>
        </p:nvSpPr>
        <p:spPr>
          <a:xfrm>
            <a:off x="0" y="4495800"/>
            <a:ext cx="1524000" cy="243839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</a:t>
            </a:r>
            <a:r>
              <a:rPr lang="zh-CN" altLang="en-US" dirty="0" smtClean="0"/>
              <a:t>选框，点击全部选中</a:t>
            </a:r>
            <a:r>
              <a:rPr lang="en-US" altLang="zh-CN" dirty="0" smtClean="0"/>
              <a:t>/</a:t>
            </a:r>
            <a:r>
              <a:rPr lang="zh-CN" altLang="en-US" dirty="0" smtClean="0"/>
              <a:t>非选中，并计算总价</a:t>
            </a:r>
            <a:endParaRPr lang="zh-CN" altLang="en-US" dirty="0"/>
          </a:p>
        </p:txBody>
      </p:sp>
      <p:sp>
        <p:nvSpPr>
          <p:cNvPr id="9" name="左箭头标注 8"/>
          <p:cNvSpPr/>
          <p:nvPr/>
        </p:nvSpPr>
        <p:spPr>
          <a:xfrm>
            <a:off x="2057400" y="4495800"/>
            <a:ext cx="1524000" cy="3048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返回列表页</a:t>
            </a:r>
            <a:endParaRPr lang="zh-CN" altLang="en-US" sz="1050" dirty="0"/>
          </a:p>
        </p:txBody>
      </p:sp>
      <p:sp>
        <p:nvSpPr>
          <p:cNvPr id="10" name="左箭头标注 9"/>
          <p:cNvSpPr/>
          <p:nvPr/>
        </p:nvSpPr>
        <p:spPr>
          <a:xfrm>
            <a:off x="1676400" y="4953000"/>
            <a:ext cx="1295400" cy="4572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缩小</a:t>
            </a:r>
            <a:r>
              <a:rPr lang="en-US" altLang="zh-CN" sz="1000" dirty="0" smtClean="0"/>
              <a:t>/</a:t>
            </a:r>
            <a:r>
              <a:rPr lang="zh-CN" altLang="en-US" sz="1000" dirty="0" smtClean="0"/>
              <a:t>显示优选页面</a:t>
            </a:r>
            <a:endParaRPr lang="zh-CN" altLang="en-US" sz="1000" dirty="0"/>
          </a:p>
        </p:txBody>
      </p:sp>
      <p:sp>
        <p:nvSpPr>
          <p:cNvPr id="11" name="上箭头标注 10"/>
          <p:cNvSpPr/>
          <p:nvPr/>
        </p:nvSpPr>
        <p:spPr>
          <a:xfrm>
            <a:off x="4495800" y="5867400"/>
            <a:ext cx="2057400" cy="9906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图片为动态获取，点击进入对应的详情页</a:t>
            </a:r>
            <a:endParaRPr lang="zh-CN" altLang="en-US" sz="1200" dirty="0"/>
          </a:p>
        </p:txBody>
      </p:sp>
      <p:sp>
        <p:nvSpPr>
          <p:cNvPr id="12" name="右箭头标注 11"/>
          <p:cNvSpPr/>
          <p:nvPr/>
        </p:nvSpPr>
        <p:spPr>
          <a:xfrm>
            <a:off x="6096000" y="4800600"/>
            <a:ext cx="1143000" cy="45720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换一批</a:t>
            </a:r>
            <a:endParaRPr lang="zh-CN" altLang="en-US" sz="1200" dirty="0"/>
          </a:p>
        </p:txBody>
      </p:sp>
      <p:sp>
        <p:nvSpPr>
          <p:cNvPr id="13" name="上箭头标注 12"/>
          <p:cNvSpPr/>
          <p:nvPr/>
        </p:nvSpPr>
        <p:spPr>
          <a:xfrm>
            <a:off x="2209800" y="3631539"/>
            <a:ext cx="1524000" cy="63566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商品价格对应时会显示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23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17716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5412"/>
            <a:ext cx="4135531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2" y="1219200"/>
            <a:ext cx="39243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95362"/>
            <a:ext cx="16859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上箭头标注 3"/>
          <p:cNvSpPr/>
          <p:nvPr/>
        </p:nvSpPr>
        <p:spPr>
          <a:xfrm>
            <a:off x="457200" y="3962400"/>
            <a:ext cx="2438400" cy="20574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删除单个商品，出现提示框与遮罩层。</a:t>
            </a:r>
            <a:endParaRPr lang="zh-CN" altLang="en-US" dirty="0"/>
          </a:p>
        </p:txBody>
      </p:sp>
      <p:sp>
        <p:nvSpPr>
          <p:cNvPr id="5" name="上箭头标注 4"/>
          <p:cNvSpPr/>
          <p:nvPr/>
        </p:nvSpPr>
        <p:spPr>
          <a:xfrm>
            <a:off x="4800600" y="4876800"/>
            <a:ext cx="3276600" cy="17526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批量删除会删除选中全部商品，并且出现提示框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7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32575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箭头标注 3"/>
          <p:cNvSpPr/>
          <p:nvPr/>
        </p:nvSpPr>
        <p:spPr>
          <a:xfrm>
            <a:off x="3657600" y="1066800"/>
            <a:ext cx="3581400" cy="13716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点击结算，检测是否为登录状态，若未登录跳转到登录页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8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/>
          <a:lstStyle/>
          <a:p>
            <a:r>
              <a:rPr lang="zh-CN" altLang="en-US" dirty="0" smtClean="0"/>
              <a:t>登录页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56355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右箭头标注 3"/>
          <p:cNvSpPr/>
          <p:nvPr/>
        </p:nvSpPr>
        <p:spPr>
          <a:xfrm>
            <a:off x="4876800" y="1219200"/>
            <a:ext cx="1752600" cy="68580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二维码登录，划过与点击事件</a:t>
            </a:r>
            <a:endParaRPr lang="zh-CN" altLang="en-US" sz="1050" dirty="0"/>
          </a:p>
        </p:txBody>
      </p:sp>
      <p:sp>
        <p:nvSpPr>
          <p:cNvPr id="5" name="右箭头标注 4"/>
          <p:cNvSpPr/>
          <p:nvPr/>
        </p:nvSpPr>
        <p:spPr>
          <a:xfrm>
            <a:off x="3733800" y="2209800"/>
            <a:ext cx="1447800" cy="45720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切换登录方式，验证码登录没写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0233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2176610"/>
            <a:ext cx="39147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76200"/>
            <a:ext cx="47815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4176860"/>
            <a:ext cx="43243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箭头标注 3"/>
          <p:cNvSpPr/>
          <p:nvPr/>
        </p:nvSpPr>
        <p:spPr>
          <a:xfrm>
            <a:off x="5334000" y="685800"/>
            <a:ext cx="2514600" cy="9144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密码不正确</a:t>
            </a:r>
            <a:endParaRPr lang="zh-CN" altLang="en-US" dirty="0"/>
          </a:p>
        </p:txBody>
      </p:sp>
      <p:sp>
        <p:nvSpPr>
          <p:cNvPr id="5" name="左箭头标注 4"/>
          <p:cNvSpPr/>
          <p:nvPr/>
        </p:nvSpPr>
        <p:spPr>
          <a:xfrm>
            <a:off x="5334000" y="2176610"/>
            <a:ext cx="2514600" cy="109999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用户不存在</a:t>
            </a:r>
            <a:endParaRPr lang="zh-CN" altLang="en-US" dirty="0"/>
          </a:p>
        </p:txBody>
      </p:sp>
      <p:sp>
        <p:nvSpPr>
          <p:cNvPr id="6" name="左箭头标注 5"/>
          <p:cNvSpPr/>
          <p:nvPr/>
        </p:nvSpPr>
        <p:spPr>
          <a:xfrm>
            <a:off x="5257800" y="4343400"/>
            <a:ext cx="2590800" cy="14478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用户名为空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50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909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7150"/>
            <a:ext cx="36957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上箭头标注 3"/>
          <p:cNvSpPr/>
          <p:nvPr/>
        </p:nvSpPr>
        <p:spPr>
          <a:xfrm>
            <a:off x="6400800" y="3886200"/>
            <a:ext cx="1905000" cy="18288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鼠标划入滑动显示效果</a:t>
            </a:r>
            <a:endParaRPr lang="zh-CN" altLang="en-US" dirty="0"/>
          </a:p>
        </p:txBody>
      </p:sp>
      <p:sp>
        <p:nvSpPr>
          <p:cNvPr id="5" name="左箭头标注 4"/>
          <p:cNvSpPr/>
          <p:nvPr/>
        </p:nvSpPr>
        <p:spPr>
          <a:xfrm>
            <a:off x="3200400" y="457200"/>
            <a:ext cx="2133600" cy="762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切换登录方式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3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59562"/>
          </a:xfrm>
        </p:spPr>
        <p:txBody>
          <a:bodyPr>
            <a:noAutofit/>
          </a:bodyPr>
          <a:lstStyle/>
          <a:p>
            <a:r>
              <a:rPr lang="zh-CN" altLang="en-US" sz="8000" dirty="0" smtClean="0"/>
              <a:t>注册页面</a:t>
            </a:r>
            <a:endParaRPr lang="zh-CN" altLang="en-US" sz="8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4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8675688" cy="511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43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15049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31527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7689"/>
            <a:ext cx="29432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" y="4191000"/>
            <a:ext cx="31337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042" y="57150"/>
            <a:ext cx="30765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317" y="2190750"/>
            <a:ext cx="31337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068" y="2890396"/>
            <a:ext cx="46767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017" y="3598237"/>
            <a:ext cx="44196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99" y="5446336"/>
            <a:ext cx="43815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267" y="4495800"/>
            <a:ext cx="45243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40481"/>
            <a:ext cx="36671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9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下箭头标注 3"/>
          <p:cNvSpPr/>
          <p:nvPr/>
        </p:nvSpPr>
        <p:spPr>
          <a:xfrm>
            <a:off x="6019800" y="228600"/>
            <a:ext cx="2209800" cy="6096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轮播图</a:t>
            </a:r>
          </a:p>
        </p:txBody>
      </p:sp>
      <p:sp>
        <p:nvSpPr>
          <p:cNvPr id="5" name="上箭头标注 4"/>
          <p:cNvSpPr/>
          <p:nvPr/>
        </p:nvSpPr>
        <p:spPr>
          <a:xfrm>
            <a:off x="5334000" y="4724400"/>
            <a:ext cx="2895600" cy="14478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Json</a:t>
            </a:r>
            <a:r>
              <a:rPr lang="zh-CN" altLang="en-US" dirty="0" smtClean="0"/>
              <a:t>加载商品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，切换按钮，切换时透明度的变化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536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343852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2400"/>
            <a:ext cx="462915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43175"/>
            <a:ext cx="54006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572000"/>
            <a:ext cx="2514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上箭头标注 3"/>
          <p:cNvSpPr/>
          <p:nvPr/>
        </p:nvSpPr>
        <p:spPr>
          <a:xfrm>
            <a:off x="4267200" y="3048000"/>
            <a:ext cx="876300" cy="8382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退出</a:t>
            </a:r>
          </a:p>
        </p:txBody>
      </p:sp>
      <p:sp>
        <p:nvSpPr>
          <p:cNvPr id="5" name="上箭头标注 4"/>
          <p:cNvSpPr/>
          <p:nvPr/>
        </p:nvSpPr>
        <p:spPr>
          <a:xfrm>
            <a:off x="609600" y="5362575"/>
            <a:ext cx="2743200" cy="149542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检测当每一条内容都正确时为红色，点击注册跳转到首页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50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09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上箭头标注 3"/>
          <p:cNvSpPr/>
          <p:nvPr/>
        </p:nvSpPr>
        <p:spPr>
          <a:xfrm>
            <a:off x="7772400" y="6172200"/>
            <a:ext cx="1295400" cy="5334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回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到顶部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00" y="228600"/>
            <a:ext cx="2819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Json</a:t>
            </a:r>
            <a:r>
              <a:rPr lang="zh-CN" altLang="en-US" dirty="0" smtClean="0"/>
              <a:t>动态加载图片，瀑布流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72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7363287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箭头标注 3"/>
          <p:cNvSpPr/>
          <p:nvPr/>
        </p:nvSpPr>
        <p:spPr>
          <a:xfrm>
            <a:off x="4343400" y="5181600"/>
            <a:ext cx="2057400" cy="20574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加载更多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762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10"/>
            <a:ext cx="38290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0"/>
            <a:ext cx="37528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0585"/>
            <a:ext cx="36766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714282"/>
            <a:ext cx="35052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流程图: 过程 4"/>
          <p:cNvSpPr/>
          <p:nvPr/>
        </p:nvSpPr>
        <p:spPr>
          <a:xfrm>
            <a:off x="4724400" y="4495800"/>
            <a:ext cx="3657600" cy="14478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意见反馈卡，当选中当前意见卡后会调到下一个页面，当三个选项卡内容都被赋予时提示“感谢您的参与”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4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0"/>
            <a:ext cx="8229600" cy="4724400"/>
          </a:xfrm>
        </p:spPr>
        <p:txBody>
          <a:bodyPr>
            <a:noAutofit/>
          </a:bodyPr>
          <a:lstStyle/>
          <a:p>
            <a:r>
              <a:rPr lang="zh-CN" altLang="en-US" sz="9600" dirty="0">
                <a:solidFill>
                  <a:schemeClr val="accent5">
                    <a:lumMod val="50000"/>
                  </a:schemeClr>
                </a:solidFill>
              </a:rPr>
              <a:t>列表页</a:t>
            </a:r>
            <a:br>
              <a:rPr lang="zh-CN" altLang="en-US" sz="9600" dirty="0">
                <a:solidFill>
                  <a:schemeClr val="accent5">
                    <a:lumMod val="50000"/>
                  </a:schemeClr>
                </a:solidFill>
              </a:rPr>
            </a:br>
            <a:endParaRPr lang="zh-CN" altLang="en-US" sz="9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943600"/>
            <a:ext cx="304800" cy="182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11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" y="0"/>
            <a:ext cx="9144000" cy="608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上箭头标注 4"/>
          <p:cNvSpPr/>
          <p:nvPr/>
        </p:nvSpPr>
        <p:spPr>
          <a:xfrm>
            <a:off x="5029200" y="5410200"/>
            <a:ext cx="1828800" cy="8382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此处正则检测价格输入是否合适，否则输入不上</a:t>
            </a:r>
            <a:endParaRPr lang="zh-CN" altLang="en-US" sz="1050" dirty="0"/>
          </a:p>
        </p:txBody>
      </p:sp>
      <p:sp>
        <p:nvSpPr>
          <p:cNvPr id="6" name="左箭头标注 5"/>
          <p:cNvSpPr/>
          <p:nvPr/>
        </p:nvSpPr>
        <p:spPr>
          <a:xfrm>
            <a:off x="2057400" y="1981200"/>
            <a:ext cx="1219200" cy="21336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菜单栏，收缩旋转效果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51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0" y="-1"/>
            <a:ext cx="8051260" cy="589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上箭头标注 3"/>
          <p:cNvSpPr/>
          <p:nvPr/>
        </p:nvSpPr>
        <p:spPr>
          <a:xfrm>
            <a:off x="6324600" y="533400"/>
            <a:ext cx="1828800" cy="9144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选择每页显示商品的数量，</a:t>
            </a:r>
            <a:r>
              <a:rPr lang="en-US" altLang="zh-CN" sz="1100" dirty="0" smtClean="0"/>
              <a:t>ajax</a:t>
            </a:r>
            <a:r>
              <a:rPr lang="zh-CN" altLang="en-US" sz="1100" dirty="0" smtClean="0"/>
              <a:t>动态加载，并显示当前共多少页，当前第几页</a:t>
            </a:r>
            <a:endParaRPr lang="zh-CN" altLang="en-US" sz="1100" dirty="0"/>
          </a:p>
        </p:txBody>
      </p:sp>
      <p:sp>
        <p:nvSpPr>
          <p:cNvPr id="5" name="上箭头标注 4"/>
          <p:cNvSpPr/>
          <p:nvPr/>
        </p:nvSpPr>
        <p:spPr>
          <a:xfrm>
            <a:off x="609600" y="457200"/>
            <a:ext cx="2590800" cy="13716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选择排序方式，存入</a:t>
            </a:r>
            <a:r>
              <a:rPr lang="en-US" altLang="zh-CN" sz="1050" dirty="0" smtClean="0"/>
              <a:t>sessionstorage</a:t>
            </a:r>
            <a:r>
              <a:rPr lang="zh-CN" altLang="en-US" sz="1050" dirty="0" smtClean="0"/>
              <a:t>，刷新页面模拟排序方式，回话关闭后回归默认</a:t>
            </a:r>
            <a:endParaRPr lang="zh-CN" altLang="en-US" sz="1050" dirty="0"/>
          </a:p>
        </p:txBody>
      </p:sp>
      <p:sp>
        <p:nvSpPr>
          <p:cNvPr id="6" name="左箭头标注 5"/>
          <p:cNvSpPr/>
          <p:nvPr/>
        </p:nvSpPr>
        <p:spPr>
          <a:xfrm>
            <a:off x="3429000" y="152400"/>
            <a:ext cx="1676400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筛选，非</a:t>
            </a:r>
            <a:r>
              <a:rPr lang="en-US" altLang="zh-CN" sz="1050" dirty="0" smtClean="0"/>
              <a:t>seseionstorage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0236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767</Words>
  <Application>Microsoft Office PowerPoint</Application>
  <PresentationFormat>全屏显示(4:3)</PresentationFormat>
  <Paragraphs>62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Theme</vt:lpstr>
      <vt:lpstr>首页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列表页 </vt:lpstr>
      <vt:lpstr>PowerPoint 演示文稿</vt:lpstr>
      <vt:lpstr>PowerPoint 演示文稿</vt:lpstr>
      <vt:lpstr>PowerPoint 演示文稿</vt:lpstr>
      <vt:lpstr>PowerPoint 演示文稿</vt:lpstr>
      <vt:lpstr>商品详情页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购物车</vt:lpstr>
      <vt:lpstr>PowerPoint 演示文稿</vt:lpstr>
      <vt:lpstr>PowerPoint 演示文稿</vt:lpstr>
      <vt:lpstr>PowerPoint 演示文稿</vt:lpstr>
      <vt:lpstr>登录页</vt:lpstr>
      <vt:lpstr>PowerPoint 演示文稿</vt:lpstr>
      <vt:lpstr>PowerPoint 演示文稿</vt:lpstr>
      <vt:lpstr>PowerPoint 演示文稿</vt:lpstr>
      <vt:lpstr>注册页面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风轻无痕</cp:lastModifiedBy>
  <cp:revision>10</cp:revision>
  <dcterms:created xsi:type="dcterms:W3CDTF">2006-08-16T00:00:00Z</dcterms:created>
  <dcterms:modified xsi:type="dcterms:W3CDTF">2016-12-29T07:26:14Z</dcterms:modified>
</cp:coreProperties>
</file>